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73B6"/>
    <a:srgbClr val="5E80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4658"/>
  </p:normalViewPr>
  <p:slideViewPr>
    <p:cSldViewPr snapToGrid="0">
      <p:cViewPr varScale="1">
        <p:scale>
          <a:sx n="120" d="100"/>
          <a:sy n="120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B2351-5FA4-FD47-862C-C4C9E21B0DDB}" type="datetimeFigureOut">
              <a:rPr lang="en-US" smtClean="0"/>
              <a:t>3/31/26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51488-B14A-7048-B16D-04F1DD14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51488-B14A-7048-B16D-04F1DD14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7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C0E29-A8A8-A8CB-9DAD-022B6F360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09C670-A3F1-EBC0-B9E7-35CA3A4904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7771C-C49B-1CA8-C699-5472B08F7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2CDCD-6129-FE88-A458-C4E210D43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7DE08-BEE7-2DA4-B5D9-D2A0F7043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3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EDBDB-AD20-0E3D-A156-877C2C847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0252A3-A362-47A5-9846-041355A8B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131C2-C4C4-51EA-3F36-90C1575D9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A6AB2-4272-4652-7A6F-DA222D27D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CFEE0-1DD7-3A18-BED4-0E83B316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98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0513BA-2526-5927-8087-410734C836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2C14A6-2F9F-5832-884E-0A629BA04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16A1-25A3-5F4E-582C-C18AC67D8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17BAA-CA17-E1AC-311B-608BA905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6D24C-66E8-3199-0B4E-F642C1063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21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F5792-BF56-3BBE-2CB6-FCAD337C0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D8513-3533-3CC0-8A76-C673256BB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830B2-B1D0-C7E6-5F74-6DD142A26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5C3CE-4B9C-37D2-1007-B46F73F6E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C2B7F-B120-1D9E-75F9-F9F49AF8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43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0800-C48A-8007-7350-6FAEEEC2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1A0DE-AE78-FB27-5024-1470A11C7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95439-71FA-B2A5-FF6D-4440E3676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BD2E1-0DB6-53AE-56F6-6A3DEE63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1586B-D226-1704-0B65-469E8E006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9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29FBC-B2A6-5D67-8B2B-F90B9FDED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FA6F9-8EA9-1C20-0F30-A072B79790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E09C5D-51C0-9114-BC51-389E82854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A5D71-6A3A-BCEA-9D44-5E18D6F83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6A6602-7101-F28E-373B-DCA28DEEB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E074D-9457-FCDF-3499-84A0FA467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8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1769A-371E-BA36-F00E-01AC60266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636FB-A42B-90EB-DB7D-07D1B2124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E6DB1-D768-3267-E080-65B93191D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679CF0-7819-A155-CEA9-6A3B75CCDB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3903BD-B9CC-4DCB-DF25-CE03110A39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7918E3-3E85-365B-D442-DAFD21BB9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21C832-AD27-A7C4-0567-BD2D0B45D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F056FB-7F0F-C548-FF66-CDE270E5F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344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E6CF-A275-88C5-C8D3-7E487801C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FCEA2D-F40D-EED3-11F7-391E5BC2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4DA6AC-F101-8B7E-3EF7-370BB041D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78173-0193-C829-DF31-E993AB7A9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4A3CD4-C312-0606-BCD4-3DF09E44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1542D2-0E81-7C8B-2634-6457DE167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02519-EE98-E134-B777-9F5B0F5CF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06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4EF95-488D-925C-4046-45D38A9E3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15D9F-87A1-6293-ACF5-9AF594E4C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CBF80-2940-2113-B4BC-8DB8B45BB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6689B6-32E5-A29A-1F88-8596056AC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C8CE7-33F3-6EB3-4007-969448882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424BB-5AB4-5D40-DD6E-B70C2D42D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2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29160-7E96-52B2-BEE3-8BF52D8E5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C9127E-D556-2719-9CBE-0A5BA9D95B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0BA69-AAC9-0F13-A08C-2B1686153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9DBAC-9FD3-2618-1FD4-01008E345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BEF3F-2737-893F-1EA6-9C0B25609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07389-A4D3-1838-8787-C06BCA34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2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2CA196-BC05-43B7-3178-4A1AC36E6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4A16DD-5FFF-8898-51D0-CF5F11843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ED8AB-2AFE-2F77-6953-7D3D621237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47759-8FB4-CC4C-AB2A-D1D247D48015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B5E4A-AB06-9A68-2A4C-8DF0F2D44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406A1-5D87-BFD0-942F-27C1D396F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9312-406B-3749-82D7-3A7F9AA63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6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blue sky with clouds&#10;&#10;Description automatically generated with medium confidence">
            <a:extLst>
              <a:ext uri="{FF2B5EF4-FFF2-40B4-BE49-F238E27FC236}">
                <a16:creationId xmlns:a16="http://schemas.microsoft.com/office/drawing/2014/main" id="{4AF742AD-1F4E-69B4-21F8-B1A85038F8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196C7B-FEAF-6D05-A4E5-3F9101CD1A8F}"/>
              </a:ext>
            </a:extLst>
          </p:cNvPr>
          <p:cNvSpPr txBox="1"/>
          <p:nvPr/>
        </p:nvSpPr>
        <p:spPr>
          <a:xfrm>
            <a:off x="6094476" y="803512"/>
            <a:ext cx="568338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ea typeface="Roboto Medium" panose="02000000000000000000" pitchFamily="2" charset="0"/>
                <a:cs typeface="Roboto Medium" panose="02000000000000000000" pitchFamily="2" charset="0"/>
              </a:rPr>
              <a:t>HOW </a:t>
            </a:r>
            <a:r>
              <a:rPr lang="en-US" sz="28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THE MODULE</a:t>
            </a:r>
            <a:r>
              <a:rPr lang="en-US" sz="2800" b="1" dirty="0">
                <a:solidFill>
                  <a:schemeClr val="bg1"/>
                </a:solidFill>
                <a:effectLst/>
                <a:ea typeface="Roboto Medium" panose="02000000000000000000" pitchFamily="2" charset="0"/>
                <a:cs typeface="Roboto Medium" panose="02000000000000000000" pitchFamily="2" charset="0"/>
              </a:rPr>
              <a:t> WORKS</a:t>
            </a: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1. Register for the Page Center Ethics Training Modules.</a:t>
            </a: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2. Complete Lesson #1 before watching the event.</a:t>
            </a: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3. Watch the awards on the Page Center website or YouTube channel.</a:t>
            </a: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4. Return to the module to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complete Lesson #2.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D691F9-7FE2-503A-937D-942490836E10}"/>
              </a:ext>
            </a:extLst>
          </p:cNvPr>
          <p:cNvSpPr txBox="1"/>
          <p:nvPr/>
        </p:nvSpPr>
        <p:spPr>
          <a:xfrm>
            <a:off x="213044" y="5550130"/>
            <a:ext cx="295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Get started at:</a:t>
            </a:r>
          </a:p>
          <a:p>
            <a:pPr algn="r"/>
            <a:r>
              <a:rPr lang="en-US" dirty="0" err="1">
                <a:solidFill>
                  <a:schemeClr val="bg1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pagecentertraining.psu.edu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4265613-F638-8849-F2C4-928F9ED370C6}"/>
              </a:ext>
            </a:extLst>
          </p:cNvPr>
          <p:cNvCxnSpPr/>
          <p:nvPr/>
        </p:nvCxnSpPr>
        <p:spPr>
          <a:xfrm>
            <a:off x="6096000" y="1268758"/>
            <a:ext cx="56833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51785BA-EB48-1B72-7236-5091991B8D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76057" y="3347287"/>
            <a:ext cx="2991896" cy="2991896"/>
          </a:xfrm>
          <a:prstGeom prst="rect">
            <a:avLst/>
          </a:prstGeom>
          <a:effectLst>
            <a:outerShdw blurRad="152400" dist="420768" dir="5400000" sx="106000" sy="106000" rotWithShape="0">
              <a:prstClr val="black">
                <a:alpha val="15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CF6DEE-3E95-4117-0DAB-93F4B25A7841}"/>
              </a:ext>
            </a:extLst>
          </p:cNvPr>
          <p:cNvSpPr txBox="1"/>
          <p:nvPr/>
        </p:nvSpPr>
        <p:spPr>
          <a:xfrm>
            <a:off x="6094476" y="4784535"/>
            <a:ext cx="32180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5. When both lessons are complete, students will be eligible for a Page Center Integrity Badge from </a:t>
            </a:r>
            <a:r>
              <a:rPr lang="en-US" sz="2000" dirty="0" err="1">
                <a:solidFill>
                  <a:schemeClr val="bg1"/>
                </a:solidFill>
              </a:rPr>
              <a:t>Credly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11" name="Picture 10" descr="A group of men in a purple cover&#10;&#10;AI-generated content may be incorrect.">
            <a:extLst>
              <a:ext uri="{FF2B5EF4-FFF2-40B4-BE49-F238E27FC236}">
                <a16:creationId xmlns:a16="http://schemas.microsoft.com/office/drawing/2014/main" id="{AD3CE49F-BEDD-CF3D-F00B-AEAFB0C30D5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98000"/>
          </a:blip>
          <a:stretch>
            <a:fillRect/>
          </a:stretch>
        </p:blipFill>
        <p:spPr>
          <a:xfrm>
            <a:off x="332008" y="1433780"/>
            <a:ext cx="5391118" cy="2821352"/>
          </a:xfrm>
          <a:prstGeom prst="rect">
            <a:avLst/>
          </a:prstGeom>
          <a:effectLst>
            <a:outerShdw blurRad="526746" dist="38100" dir="16200000" sx="104014" sy="104014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4E4398-D589-B694-79E5-8D51A3E96A5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154791" y="4784535"/>
            <a:ext cx="1323439" cy="1323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6A4859-AA10-B88B-7E1E-359F52FD02B3}"/>
              </a:ext>
            </a:extLst>
          </p:cNvPr>
          <p:cNvSpPr txBox="1"/>
          <p:nvPr/>
        </p:nvSpPr>
        <p:spPr>
          <a:xfrm>
            <a:off x="213044" y="60094"/>
            <a:ext cx="44845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ea typeface="Roboto Medium" panose="02000000000000000000" pitchFamily="2" charset="0"/>
                <a:cs typeface="Roboto Medium" panose="02000000000000000000" pitchFamily="2" charset="0"/>
              </a:rPr>
              <a:t>THE PAGE CENTER AWARDS ETHICS TRAINING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292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98</Words>
  <Application>Microsoft Macintosh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 Medium</vt:lpstr>
      <vt:lpstr>Office Theme 2013 - 2022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Justice, Whitney</dc:creator>
  <cp:lastModifiedBy>McVerry, Jonathan Fairbanks</cp:lastModifiedBy>
  <cp:revision>14</cp:revision>
  <dcterms:created xsi:type="dcterms:W3CDTF">2023-01-23T13:39:33Z</dcterms:created>
  <dcterms:modified xsi:type="dcterms:W3CDTF">2026-03-31T14:09:23Z</dcterms:modified>
</cp:coreProperties>
</file>